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7000" y="2565344"/>
            <a:ext cx="4950000" cy="3600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260648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Городское профессиональное методическое сообщество педагогических работников 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русского языка и литературы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5756" y="609329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Юрга, январь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6595" y="836712"/>
          <a:ext cx="7290810" cy="461665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58162"/>
                <a:gridCol w="1656184"/>
                <a:gridCol w="1368152"/>
                <a:gridCol w="1512168"/>
                <a:gridCol w="1296144"/>
              </a:tblGrid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ОУ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участников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Зачёт 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Изложение 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Незачёт 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9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СОШ №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9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СОШ № 2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9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Гимназия 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9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СОШ № 6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9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СОШ №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8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9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Лицей 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68/69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1Б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9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СОШ № 10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9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СОШ № 14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952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Итого 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346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343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3568" y="1196752"/>
            <a:ext cx="7920880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Какие человеческие проявления автор романа «Война и мир» считал неприемлемыми, разделяете ли Вы его позицию?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Можно ли жить без надежды на лучшее?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307.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 связаны добро и благородство?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408.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чём проявляется смирение?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506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Нужны ли подвиги во имя любви?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487017"/>
            <a:ext cx="856895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Речевые (смешение паронимов)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Грамматические (построение предложения с деепричастным оборотом)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Пунктуационные (знаки препинания в сложном предложении, при вводных словах)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Орфографические (правописание суффиксов –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-/-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 –ива-/-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-;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н-нн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2841903"/>
            <a:ext cx="84969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Орфография: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Различение не/ни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Словарные слова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Слитное/раздельное написание тоже/то же, также/так же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Слитное/раздельное написание не с наречиями, причастиями, деепричастиями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Слитное/дефисное написание наречий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Пунктуация: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ЗП при причастном обороте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ЗП при вставных конструкциях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ЗП в сложных предложениях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1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50" name="AutoShape 2" descr="https://kiro-karelia.ru/media/zoo/images/vks_042c2376a3a8371ceebd24ace7d71af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edu.lenobl.ru/media/news/images/2019/12/26/v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864" y="548679"/>
            <a:ext cx="8106273" cy="54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202</Words>
  <Application>Microsoft Office PowerPoint</Application>
  <PresentationFormat>Экран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6</cp:revision>
  <dcterms:created xsi:type="dcterms:W3CDTF">2020-01-09T13:54:42Z</dcterms:created>
  <dcterms:modified xsi:type="dcterms:W3CDTF">2020-01-09T14:54:41Z</dcterms:modified>
</cp:coreProperties>
</file>